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2" r:id="rId4"/>
    <p:sldId id="257" r:id="rId5"/>
    <p:sldId id="258" r:id="rId6"/>
    <p:sldId id="267" r:id="rId7"/>
    <p:sldId id="266" r:id="rId8"/>
    <p:sldId id="260" r:id="rId9"/>
    <p:sldId id="261" r:id="rId10"/>
    <p:sldId id="262" r:id="rId11"/>
    <p:sldId id="263" r:id="rId12"/>
    <p:sldId id="268" r:id="rId13"/>
    <p:sldId id="271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12E7A-C99A-4893-BEE6-9ABDC675313F}" v="41" dt="2023-09-10T18:03:35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91B5F-A612-48B9-AC53-42C534D292A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42ED21-A745-4C2F-A800-3095C2C2030F}">
      <dgm:prSet/>
      <dgm:spPr/>
      <dgm:t>
        <a:bodyPr/>
        <a:lstStyle/>
        <a:p>
          <a:r>
            <a:rPr lang="nl-NL"/>
            <a:t>Aanwezigheid en inzet! </a:t>
          </a:r>
          <a:endParaRPr lang="en-US"/>
        </a:p>
      </dgm:t>
    </dgm:pt>
    <dgm:pt modelId="{7737FBF5-3642-4282-90F4-1D72A7D3185B}" type="parTrans" cxnId="{A53C1162-5B76-4D5F-91A9-5D66C1F634FA}">
      <dgm:prSet/>
      <dgm:spPr/>
      <dgm:t>
        <a:bodyPr/>
        <a:lstStyle/>
        <a:p>
          <a:endParaRPr lang="en-US"/>
        </a:p>
      </dgm:t>
    </dgm:pt>
    <dgm:pt modelId="{F7608574-87ED-4E9E-A798-29006FDE8F64}" type="sibTrans" cxnId="{A53C1162-5B76-4D5F-91A9-5D66C1F634FA}">
      <dgm:prSet/>
      <dgm:spPr/>
      <dgm:t>
        <a:bodyPr/>
        <a:lstStyle/>
        <a:p>
          <a:endParaRPr lang="en-US"/>
        </a:p>
      </dgm:t>
    </dgm:pt>
    <dgm:pt modelId="{8FAEA6CB-E884-491F-B9E7-B2A7A733BFF4}">
      <dgm:prSet/>
      <dgm:spPr/>
      <dgm:t>
        <a:bodyPr/>
        <a:lstStyle/>
        <a:p>
          <a:r>
            <a:rPr lang="nl-NL"/>
            <a:t>1x afwezig? Niet erg! </a:t>
          </a:r>
          <a:endParaRPr lang="en-US"/>
        </a:p>
      </dgm:t>
    </dgm:pt>
    <dgm:pt modelId="{17496CFB-D41D-4E23-8B3E-6BCDF0DA2877}" type="parTrans" cxnId="{F581BF33-335D-4143-B537-142AC99949B8}">
      <dgm:prSet/>
      <dgm:spPr/>
      <dgm:t>
        <a:bodyPr/>
        <a:lstStyle/>
        <a:p>
          <a:endParaRPr lang="en-US"/>
        </a:p>
      </dgm:t>
    </dgm:pt>
    <dgm:pt modelId="{8387F057-7557-4DAD-9C89-4B6E2D2048CC}" type="sibTrans" cxnId="{F581BF33-335D-4143-B537-142AC99949B8}">
      <dgm:prSet/>
      <dgm:spPr/>
      <dgm:t>
        <a:bodyPr/>
        <a:lstStyle/>
        <a:p>
          <a:endParaRPr lang="en-US"/>
        </a:p>
      </dgm:t>
    </dgm:pt>
    <dgm:pt modelId="{A1C70DA7-2922-40E5-B055-5B46C29C97E4}">
      <dgm:prSet/>
      <dgm:spPr/>
      <dgm:t>
        <a:bodyPr/>
        <a:lstStyle/>
        <a:p>
          <a:r>
            <a:rPr lang="nl-NL"/>
            <a:t>2 of meerdere keren afwezig? Dan krijg je de opdracht om een samenvatting te maken van de gemiste lesstof. </a:t>
          </a:r>
          <a:endParaRPr lang="en-US"/>
        </a:p>
      </dgm:t>
    </dgm:pt>
    <dgm:pt modelId="{BEFE0C92-66F5-4CBE-835A-A6C41AF0B338}" type="parTrans" cxnId="{D6931A26-9A86-439B-9A61-51A78C27312F}">
      <dgm:prSet/>
      <dgm:spPr/>
      <dgm:t>
        <a:bodyPr/>
        <a:lstStyle/>
        <a:p>
          <a:endParaRPr lang="en-US"/>
        </a:p>
      </dgm:t>
    </dgm:pt>
    <dgm:pt modelId="{E0A66CD7-4BF8-43F4-B205-914855B7BE5B}" type="sibTrans" cxnId="{D6931A26-9A86-439B-9A61-51A78C27312F}">
      <dgm:prSet/>
      <dgm:spPr/>
      <dgm:t>
        <a:bodyPr/>
        <a:lstStyle/>
        <a:p>
          <a:endParaRPr lang="en-US"/>
        </a:p>
      </dgm:t>
    </dgm:pt>
    <dgm:pt modelId="{A31C1682-4523-4383-B990-6B01BBCD5283}">
      <dgm:prSet/>
      <dgm:spPr/>
      <dgm:t>
        <a:bodyPr/>
        <a:lstStyle/>
        <a:p>
          <a:r>
            <a:rPr lang="nl-NL" dirty="0"/>
            <a:t>Hoe sluiten we OPS </a:t>
          </a:r>
          <a:r>
            <a:rPr lang="nl-NL"/>
            <a:t>deze periode af? </a:t>
          </a:r>
          <a:endParaRPr lang="en-US" dirty="0"/>
        </a:p>
      </dgm:t>
    </dgm:pt>
    <dgm:pt modelId="{977614C4-7FD4-4091-A2D4-FB719E55EB19}" type="parTrans" cxnId="{D364B4DF-262D-49D2-AC2B-A23839501BED}">
      <dgm:prSet/>
      <dgm:spPr/>
      <dgm:t>
        <a:bodyPr/>
        <a:lstStyle/>
        <a:p>
          <a:endParaRPr lang="en-US"/>
        </a:p>
      </dgm:t>
    </dgm:pt>
    <dgm:pt modelId="{08A899CD-DD5A-4B2E-8840-6A961B7A74A6}" type="sibTrans" cxnId="{D364B4DF-262D-49D2-AC2B-A23839501BED}">
      <dgm:prSet/>
      <dgm:spPr/>
      <dgm:t>
        <a:bodyPr/>
        <a:lstStyle/>
        <a:p>
          <a:endParaRPr lang="en-US"/>
        </a:p>
      </dgm:t>
    </dgm:pt>
    <dgm:pt modelId="{255FB7D1-EC7F-4CA6-8261-6830EC0BCCC3}">
      <dgm:prSet/>
      <dgm:spPr/>
      <dgm:t>
        <a:bodyPr/>
        <a:lstStyle/>
        <a:p>
          <a:r>
            <a:rPr lang="nl-NL" dirty="0"/>
            <a:t>Je krijgt een toets </a:t>
          </a:r>
          <a:endParaRPr lang="en-US" dirty="0"/>
        </a:p>
      </dgm:t>
    </dgm:pt>
    <dgm:pt modelId="{B09944BB-1A14-4E07-80AA-95210468DD76}" type="parTrans" cxnId="{16DC82D6-0210-4A9D-A752-A8DA4EF8F657}">
      <dgm:prSet/>
      <dgm:spPr/>
      <dgm:t>
        <a:bodyPr/>
        <a:lstStyle/>
        <a:p>
          <a:endParaRPr lang="en-US"/>
        </a:p>
      </dgm:t>
    </dgm:pt>
    <dgm:pt modelId="{6E1140A8-A2F3-4717-B945-FB1C75FC9C41}" type="sibTrans" cxnId="{16DC82D6-0210-4A9D-A752-A8DA4EF8F657}">
      <dgm:prSet/>
      <dgm:spPr/>
      <dgm:t>
        <a:bodyPr/>
        <a:lstStyle/>
        <a:p>
          <a:endParaRPr lang="en-US"/>
        </a:p>
      </dgm:t>
    </dgm:pt>
    <dgm:pt modelId="{1D881F9F-D3FE-4C8C-A3DB-9836F6A481E0}" type="pres">
      <dgm:prSet presAssocID="{2E991B5F-A612-48B9-AC53-42C534D292A2}" presName="linear" presStyleCnt="0">
        <dgm:presLayoutVars>
          <dgm:dir/>
          <dgm:animLvl val="lvl"/>
          <dgm:resizeHandles val="exact"/>
        </dgm:presLayoutVars>
      </dgm:prSet>
      <dgm:spPr/>
    </dgm:pt>
    <dgm:pt modelId="{DFEEC7D3-4B75-461B-A069-DFF7778EF824}" type="pres">
      <dgm:prSet presAssocID="{7042ED21-A745-4C2F-A800-3095C2C2030F}" presName="parentLin" presStyleCnt="0"/>
      <dgm:spPr/>
    </dgm:pt>
    <dgm:pt modelId="{B9E22D5E-A991-43EA-929B-6AAB6913CDAC}" type="pres">
      <dgm:prSet presAssocID="{7042ED21-A745-4C2F-A800-3095C2C2030F}" presName="parentLeftMargin" presStyleLbl="node1" presStyleIdx="0" presStyleCnt="2"/>
      <dgm:spPr/>
    </dgm:pt>
    <dgm:pt modelId="{BAE0EF90-D720-42A5-976C-184E90CF7EBD}" type="pres">
      <dgm:prSet presAssocID="{7042ED21-A745-4C2F-A800-3095C2C2030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1D4B0D-EE65-4B9D-AC56-3849B9EEC1E8}" type="pres">
      <dgm:prSet presAssocID="{7042ED21-A745-4C2F-A800-3095C2C2030F}" presName="negativeSpace" presStyleCnt="0"/>
      <dgm:spPr/>
    </dgm:pt>
    <dgm:pt modelId="{9623E439-40AA-4D64-9E4B-5B8F3ECDAAC9}" type="pres">
      <dgm:prSet presAssocID="{7042ED21-A745-4C2F-A800-3095C2C2030F}" presName="childText" presStyleLbl="conFgAcc1" presStyleIdx="0" presStyleCnt="2">
        <dgm:presLayoutVars>
          <dgm:bulletEnabled val="1"/>
        </dgm:presLayoutVars>
      </dgm:prSet>
      <dgm:spPr/>
    </dgm:pt>
    <dgm:pt modelId="{5B29AFD5-D277-4F2F-A060-1851438EA025}" type="pres">
      <dgm:prSet presAssocID="{F7608574-87ED-4E9E-A798-29006FDE8F64}" presName="spaceBetweenRectangles" presStyleCnt="0"/>
      <dgm:spPr/>
    </dgm:pt>
    <dgm:pt modelId="{ABDA631D-2198-4109-AEB5-C240E1DF1D00}" type="pres">
      <dgm:prSet presAssocID="{A31C1682-4523-4383-B990-6B01BBCD5283}" presName="parentLin" presStyleCnt="0"/>
      <dgm:spPr/>
    </dgm:pt>
    <dgm:pt modelId="{350FAB4F-104E-4E97-9A2A-266D1B0E272A}" type="pres">
      <dgm:prSet presAssocID="{A31C1682-4523-4383-B990-6B01BBCD5283}" presName="parentLeftMargin" presStyleLbl="node1" presStyleIdx="0" presStyleCnt="2"/>
      <dgm:spPr/>
    </dgm:pt>
    <dgm:pt modelId="{FC9827B4-3FCC-48CB-9F78-B79A35CCB611}" type="pres">
      <dgm:prSet presAssocID="{A31C1682-4523-4383-B990-6B01BBCD52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66B6305-AE34-436B-93A6-BEFD6F9A68FD}" type="pres">
      <dgm:prSet presAssocID="{A31C1682-4523-4383-B990-6B01BBCD5283}" presName="negativeSpace" presStyleCnt="0"/>
      <dgm:spPr/>
    </dgm:pt>
    <dgm:pt modelId="{12BBC631-5824-4CA1-8EDD-386803F0872C}" type="pres">
      <dgm:prSet presAssocID="{A31C1682-4523-4383-B990-6B01BBCD528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D50EE04-60A8-4299-94A0-0333A119E9AF}" type="presOf" srcId="{A31C1682-4523-4383-B990-6B01BBCD5283}" destId="{FC9827B4-3FCC-48CB-9F78-B79A35CCB611}" srcOrd="1" destOrd="0" presId="urn:microsoft.com/office/officeart/2005/8/layout/list1"/>
    <dgm:cxn modelId="{BE040723-5FC6-4754-83EA-75E90007A9B2}" type="presOf" srcId="{8FAEA6CB-E884-491F-B9E7-B2A7A733BFF4}" destId="{9623E439-40AA-4D64-9E4B-5B8F3ECDAAC9}" srcOrd="0" destOrd="0" presId="urn:microsoft.com/office/officeart/2005/8/layout/list1"/>
    <dgm:cxn modelId="{D6931A26-9A86-439B-9A61-51A78C27312F}" srcId="{7042ED21-A745-4C2F-A800-3095C2C2030F}" destId="{A1C70DA7-2922-40E5-B055-5B46C29C97E4}" srcOrd="1" destOrd="0" parTransId="{BEFE0C92-66F5-4CBE-835A-A6C41AF0B338}" sibTransId="{E0A66CD7-4BF8-43F4-B205-914855B7BE5B}"/>
    <dgm:cxn modelId="{CC801530-6D68-4375-8130-1BF0FE154894}" type="presOf" srcId="{2E991B5F-A612-48B9-AC53-42C534D292A2}" destId="{1D881F9F-D3FE-4C8C-A3DB-9836F6A481E0}" srcOrd="0" destOrd="0" presId="urn:microsoft.com/office/officeart/2005/8/layout/list1"/>
    <dgm:cxn modelId="{F581BF33-335D-4143-B537-142AC99949B8}" srcId="{7042ED21-A745-4C2F-A800-3095C2C2030F}" destId="{8FAEA6CB-E884-491F-B9E7-B2A7A733BFF4}" srcOrd="0" destOrd="0" parTransId="{17496CFB-D41D-4E23-8B3E-6BCDF0DA2877}" sibTransId="{8387F057-7557-4DAD-9C89-4B6E2D2048CC}"/>
    <dgm:cxn modelId="{A53C1162-5B76-4D5F-91A9-5D66C1F634FA}" srcId="{2E991B5F-A612-48B9-AC53-42C534D292A2}" destId="{7042ED21-A745-4C2F-A800-3095C2C2030F}" srcOrd="0" destOrd="0" parTransId="{7737FBF5-3642-4282-90F4-1D72A7D3185B}" sibTransId="{F7608574-87ED-4E9E-A798-29006FDE8F64}"/>
    <dgm:cxn modelId="{0DCC0E64-4877-499C-A33B-CA6FE94F3C9B}" type="presOf" srcId="{A1C70DA7-2922-40E5-B055-5B46C29C97E4}" destId="{9623E439-40AA-4D64-9E4B-5B8F3ECDAAC9}" srcOrd="0" destOrd="1" presId="urn:microsoft.com/office/officeart/2005/8/layout/list1"/>
    <dgm:cxn modelId="{575CA866-E3F7-416A-9737-3AB2DCA8F925}" type="presOf" srcId="{7042ED21-A745-4C2F-A800-3095C2C2030F}" destId="{B9E22D5E-A991-43EA-929B-6AAB6913CDAC}" srcOrd="0" destOrd="0" presId="urn:microsoft.com/office/officeart/2005/8/layout/list1"/>
    <dgm:cxn modelId="{CBD25551-8FE6-4FAD-8C32-5BBA268723B5}" type="presOf" srcId="{255FB7D1-EC7F-4CA6-8261-6830EC0BCCC3}" destId="{12BBC631-5824-4CA1-8EDD-386803F0872C}" srcOrd="0" destOrd="0" presId="urn:microsoft.com/office/officeart/2005/8/layout/list1"/>
    <dgm:cxn modelId="{03FEF7AB-A64E-4BAF-9BDC-84AB336FB563}" type="presOf" srcId="{7042ED21-A745-4C2F-A800-3095C2C2030F}" destId="{BAE0EF90-D720-42A5-976C-184E90CF7EBD}" srcOrd="1" destOrd="0" presId="urn:microsoft.com/office/officeart/2005/8/layout/list1"/>
    <dgm:cxn modelId="{16DC82D6-0210-4A9D-A752-A8DA4EF8F657}" srcId="{A31C1682-4523-4383-B990-6B01BBCD5283}" destId="{255FB7D1-EC7F-4CA6-8261-6830EC0BCCC3}" srcOrd="0" destOrd="0" parTransId="{B09944BB-1A14-4E07-80AA-95210468DD76}" sibTransId="{6E1140A8-A2F3-4717-B945-FB1C75FC9C41}"/>
    <dgm:cxn modelId="{D4DB2FDD-E731-42CA-BC3E-A3BC69B8BB12}" type="presOf" srcId="{A31C1682-4523-4383-B990-6B01BBCD5283}" destId="{350FAB4F-104E-4E97-9A2A-266D1B0E272A}" srcOrd="0" destOrd="0" presId="urn:microsoft.com/office/officeart/2005/8/layout/list1"/>
    <dgm:cxn modelId="{D364B4DF-262D-49D2-AC2B-A23839501BED}" srcId="{2E991B5F-A612-48B9-AC53-42C534D292A2}" destId="{A31C1682-4523-4383-B990-6B01BBCD5283}" srcOrd="1" destOrd="0" parTransId="{977614C4-7FD4-4091-A2D4-FB719E55EB19}" sibTransId="{08A899CD-DD5A-4B2E-8840-6A961B7A74A6}"/>
    <dgm:cxn modelId="{C83C3A9F-68E0-4C13-B0D6-C8D99403CEB0}" type="presParOf" srcId="{1D881F9F-D3FE-4C8C-A3DB-9836F6A481E0}" destId="{DFEEC7D3-4B75-461B-A069-DFF7778EF824}" srcOrd="0" destOrd="0" presId="urn:microsoft.com/office/officeart/2005/8/layout/list1"/>
    <dgm:cxn modelId="{1D870A7F-DDA4-4313-9019-3A5081A924BE}" type="presParOf" srcId="{DFEEC7D3-4B75-461B-A069-DFF7778EF824}" destId="{B9E22D5E-A991-43EA-929B-6AAB6913CDAC}" srcOrd="0" destOrd="0" presId="urn:microsoft.com/office/officeart/2005/8/layout/list1"/>
    <dgm:cxn modelId="{54AA9A9C-BD19-4971-99EF-D449AFF90DC3}" type="presParOf" srcId="{DFEEC7D3-4B75-461B-A069-DFF7778EF824}" destId="{BAE0EF90-D720-42A5-976C-184E90CF7EBD}" srcOrd="1" destOrd="0" presId="urn:microsoft.com/office/officeart/2005/8/layout/list1"/>
    <dgm:cxn modelId="{FF944CA6-67F2-4FDC-8D0D-71EFC0549F9F}" type="presParOf" srcId="{1D881F9F-D3FE-4C8C-A3DB-9836F6A481E0}" destId="{361D4B0D-EE65-4B9D-AC56-3849B9EEC1E8}" srcOrd="1" destOrd="0" presId="urn:microsoft.com/office/officeart/2005/8/layout/list1"/>
    <dgm:cxn modelId="{F24A4A0E-D022-4242-B607-A883D907866C}" type="presParOf" srcId="{1D881F9F-D3FE-4C8C-A3DB-9836F6A481E0}" destId="{9623E439-40AA-4D64-9E4B-5B8F3ECDAAC9}" srcOrd="2" destOrd="0" presId="urn:microsoft.com/office/officeart/2005/8/layout/list1"/>
    <dgm:cxn modelId="{8E1E300D-F7D3-4199-BA7A-129D0DA85E72}" type="presParOf" srcId="{1D881F9F-D3FE-4C8C-A3DB-9836F6A481E0}" destId="{5B29AFD5-D277-4F2F-A060-1851438EA025}" srcOrd="3" destOrd="0" presId="urn:microsoft.com/office/officeart/2005/8/layout/list1"/>
    <dgm:cxn modelId="{9A86F0AF-AB81-4B50-9B8B-59BB4CF4B5AB}" type="presParOf" srcId="{1D881F9F-D3FE-4C8C-A3DB-9836F6A481E0}" destId="{ABDA631D-2198-4109-AEB5-C240E1DF1D00}" srcOrd="4" destOrd="0" presId="urn:microsoft.com/office/officeart/2005/8/layout/list1"/>
    <dgm:cxn modelId="{7B49F24E-3531-492A-BE15-6AADFAAA03F5}" type="presParOf" srcId="{ABDA631D-2198-4109-AEB5-C240E1DF1D00}" destId="{350FAB4F-104E-4E97-9A2A-266D1B0E272A}" srcOrd="0" destOrd="0" presId="urn:microsoft.com/office/officeart/2005/8/layout/list1"/>
    <dgm:cxn modelId="{17A6CD46-D343-4D0A-BC8D-AE434250B136}" type="presParOf" srcId="{ABDA631D-2198-4109-AEB5-C240E1DF1D00}" destId="{FC9827B4-3FCC-48CB-9F78-B79A35CCB611}" srcOrd="1" destOrd="0" presId="urn:microsoft.com/office/officeart/2005/8/layout/list1"/>
    <dgm:cxn modelId="{DA53F8E9-9F8F-4F60-B72D-766495892A98}" type="presParOf" srcId="{1D881F9F-D3FE-4C8C-A3DB-9836F6A481E0}" destId="{B66B6305-AE34-436B-93A6-BEFD6F9A68FD}" srcOrd="5" destOrd="0" presId="urn:microsoft.com/office/officeart/2005/8/layout/list1"/>
    <dgm:cxn modelId="{31253C67-43B6-4721-8B1F-655D7DA5134E}" type="presParOf" srcId="{1D881F9F-D3FE-4C8C-A3DB-9836F6A481E0}" destId="{12BBC631-5824-4CA1-8EDD-386803F0872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DDC61F-F674-4D4C-A988-59F7817AA18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0E2D76-1F4E-4745-879C-19187DE05EEB}">
      <dgm:prSet/>
      <dgm:spPr/>
      <dgm:t>
        <a:bodyPr/>
        <a:lstStyle/>
        <a:p>
          <a:r>
            <a:rPr lang="nl-NL" dirty="0"/>
            <a:t>Aan het einde van deze les kun je in eigen woorden uitleggen waar de ontwikkelingspsychologie zich mee bezig houdt;</a:t>
          </a:r>
          <a:endParaRPr lang="en-US" dirty="0"/>
        </a:p>
      </dgm:t>
    </dgm:pt>
    <dgm:pt modelId="{1AD85262-F1C8-40AC-BDAA-F22FAF28B27B}" type="parTrans" cxnId="{20502DAE-9CB1-44A2-8294-2E8E502C8855}">
      <dgm:prSet/>
      <dgm:spPr/>
      <dgm:t>
        <a:bodyPr/>
        <a:lstStyle/>
        <a:p>
          <a:endParaRPr lang="en-US"/>
        </a:p>
      </dgm:t>
    </dgm:pt>
    <dgm:pt modelId="{05CF6508-1D60-4A83-94B4-847BAE7167F4}" type="sibTrans" cxnId="{20502DAE-9CB1-44A2-8294-2E8E502C8855}">
      <dgm:prSet/>
      <dgm:spPr/>
      <dgm:t>
        <a:bodyPr/>
        <a:lstStyle/>
        <a:p>
          <a:endParaRPr lang="en-US"/>
        </a:p>
      </dgm:t>
    </dgm:pt>
    <dgm:pt modelId="{CD76512D-073B-48CA-8E4C-27A7F738E49A}">
      <dgm:prSet/>
      <dgm:spPr/>
      <dgm:t>
        <a:bodyPr/>
        <a:lstStyle/>
        <a:p>
          <a:r>
            <a:rPr lang="nl-NL" dirty="0"/>
            <a:t>Aan het einde van deze les kun je minimaal 3 levensfasen benoemen;</a:t>
          </a:r>
          <a:endParaRPr lang="en-US" dirty="0"/>
        </a:p>
      </dgm:t>
    </dgm:pt>
    <dgm:pt modelId="{077B646B-3ED3-49E6-A7C6-DE1AB8ACA33A}" type="parTrans" cxnId="{34560626-EB97-4BC0-A2F8-ECD7D6260D80}">
      <dgm:prSet/>
      <dgm:spPr/>
      <dgm:t>
        <a:bodyPr/>
        <a:lstStyle/>
        <a:p>
          <a:endParaRPr lang="en-US"/>
        </a:p>
      </dgm:t>
    </dgm:pt>
    <dgm:pt modelId="{056C3045-8E84-4B8F-A38D-3D8F9E111A1A}" type="sibTrans" cxnId="{34560626-EB97-4BC0-A2F8-ECD7D6260D80}">
      <dgm:prSet/>
      <dgm:spPr/>
      <dgm:t>
        <a:bodyPr/>
        <a:lstStyle/>
        <a:p>
          <a:endParaRPr lang="en-US"/>
        </a:p>
      </dgm:t>
    </dgm:pt>
    <dgm:pt modelId="{F466C8EA-F419-49CB-993C-78A462041B1D}">
      <dgm:prSet/>
      <dgm:spPr/>
      <dgm:t>
        <a:bodyPr/>
        <a:lstStyle/>
        <a:p>
          <a:r>
            <a:rPr lang="nl-NL" dirty="0"/>
            <a:t>Aan het einde van deze les kun je minimaal 2 ontwikkelingsaspecten benoemen. </a:t>
          </a:r>
          <a:endParaRPr lang="en-US" dirty="0"/>
        </a:p>
      </dgm:t>
    </dgm:pt>
    <dgm:pt modelId="{60CE365A-7295-4BBD-B0B8-8ADC6C9FA9BC}" type="parTrans" cxnId="{255B9230-674D-41D0-B89D-E94C411A381E}">
      <dgm:prSet/>
      <dgm:spPr/>
      <dgm:t>
        <a:bodyPr/>
        <a:lstStyle/>
        <a:p>
          <a:endParaRPr lang="en-US"/>
        </a:p>
      </dgm:t>
    </dgm:pt>
    <dgm:pt modelId="{896C52A3-C97F-4B2A-A62B-E65000E2CAA8}" type="sibTrans" cxnId="{255B9230-674D-41D0-B89D-E94C411A381E}">
      <dgm:prSet/>
      <dgm:spPr/>
      <dgm:t>
        <a:bodyPr/>
        <a:lstStyle/>
        <a:p>
          <a:endParaRPr lang="en-US"/>
        </a:p>
      </dgm:t>
    </dgm:pt>
    <dgm:pt modelId="{9EF51534-78B2-4E24-8E13-A1BA0F8B9F1F}" type="pres">
      <dgm:prSet presAssocID="{68DDC61F-F674-4D4C-A988-59F7817AA18A}" presName="vert0" presStyleCnt="0">
        <dgm:presLayoutVars>
          <dgm:dir/>
          <dgm:animOne val="branch"/>
          <dgm:animLvl val="lvl"/>
        </dgm:presLayoutVars>
      </dgm:prSet>
      <dgm:spPr/>
    </dgm:pt>
    <dgm:pt modelId="{1936B79F-DE59-4C72-9171-A27571BD47E4}" type="pres">
      <dgm:prSet presAssocID="{A70E2D76-1F4E-4745-879C-19187DE05EEB}" presName="thickLine" presStyleLbl="alignNode1" presStyleIdx="0" presStyleCnt="3"/>
      <dgm:spPr/>
    </dgm:pt>
    <dgm:pt modelId="{D18BAB25-5E75-4697-9389-D2360030BCF0}" type="pres">
      <dgm:prSet presAssocID="{A70E2D76-1F4E-4745-879C-19187DE05EEB}" presName="horz1" presStyleCnt="0"/>
      <dgm:spPr/>
    </dgm:pt>
    <dgm:pt modelId="{79FB2697-F7E9-45CA-BFF5-08A7B1202F63}" type="pres">
      <dgm:prSet presAssocID="{A70E2D76-1F4E-4745-879C-19187DE05EEB}" presName="tx1" presStyleLbl="revTx" presStyleIdx="0" presStyleCnt="3"/>
      <dgm:spPr/>
    </dgm:pt>
    <dgm:pt modelId="{CFC072E0-F208-4B54-BBEE-83FD57F6A0E9}" type="pres">
      <dgm:prSet presAssocID="{A70E2D76-1F4E-4745-879C-19187DE05EEB}" presName="vert1" presStyleCnt="0"/>
      <dgm:spPr/>
    </dgm:pt>
    <dgm:pt modelId="{2C42A9D9-78A7-479C-AC0B-2597539C0C4B}" type="pres">
      <dgm:prSet presAssocID="{CD76512D-073B-48CA-8E4C-27A7F738E49A}" presName="thickLine" presStyleLbl="alignNode1" presStyleIdx="1" presStyleCnt="3"/>
      <dgm:spPr/>
    </dgm:pt>
    <dgm:pt modelId="{782C67D9-39E6-4EC5-A75D-797FC7631CFA}" type="pres">
      <dgm:prSet presAssocID="{CD76512D-073B-48CA-8E4C-27A7F738E49A}" presName="horz1" presStyleCnt="0"/>
      <dgm:spPr/>
    </dgm:pt>
    <dgm:pt modelId="{6F5FB4DB-3A30-402F-BBA8-BA25A874E033}" type="pres">
      <dgm:prSet presAssocID="{CD76512D-073B-48CA-8E4C-27A7F738E49A}" presName="tx1" presStyleLbl="revTx" presStyleIdx="1" presStyleCnt="3"/>
      <dgm:spPr/>
    </dgm:pt>
    <dgm:pt modelId="{E9B90076-153D-4506-B28E-E677FB74A0AF}" type="pres">
      <dgm:prSet presAssocID="{CD76512D-073B-48CA-8E4C-27A7F738E49A}" presName="vert1" presStyleCnt="0"/>
      <dgm:spPr/>
    </dgm:pt>
    <dgm:pt modelId="{DC7782C3-9635-48CF-B3E4-B1002532C59B}" type="pres">
      <dgm:prSet presAssocID="{F466C8EA-F419-49CB-993C-78A462041B1D}" presName="thickLine" presStyleLbl="alignNode1" presStyleIdx="2" presStyleCnt="3"/>
      <dgm:spPr/>
    </dgm:pt>
    <dgm:pt modelId="{DC18C557-DC3C-452F-A39A-6B34B5D1F3A9}" type="pres">
      <dgm:prSet presAssocID="{F466C8EA-F419-49CB-993C-78A462041B1D}" presName="horz1" presStyleCnt="0"/>
      <dgm:spPr/>
    </dgm:pt>
    <dgm:pt modelId="{A813FE7B-F1A1-4D09-BBF3-319E2F215BDC}" type="pres">
      <dgm:prSet presAssocID="{F466C8EA-F419-49CB-993C-78A462041B1D}" presName="tx1" presStyleLbl="revTx" presStyleIdx="2" presStyleCnt="3"/>
      <dgm:spPr/>
    </dgm:pt>
    <dgm:pt modelId="{E68CFC23-EE29-48EB-81A9-1F790772E990}" type="pres">
      <dgm:prSet presAssocID="{F466C8EA-F419-49CB-993C-78A462041B1D}" presName="vert1" presStyleCnt="0"/>
      <dgm:spPr/>
    </dgm:pt>
  </dgm:ptLst>
  <dgm:cxnLst>
    <dgm:cxn modelId="{34560626-EB97-4BC0-A2F8-ECD7D6260D80}" srcId="{68DDC61F-F674-4D4C-A988-59F7817AA18A}" destId="{CD76512D-073B-48CA-8E4C-27A7F738E49A}" srcOrd="1" destOrd="0" parTransId="{077B646B-3ED3-49E6-A7C6-DE1AB8ACA33A}" sibTransId="{056C3045-8E84-4B8F-A38D-3D8F9E111A1A}"/>
    <dgm:cxn modelId="{255B9230-674D-41D0-B89D-E94C411A381E}" srcId="{68DDC61F-F674-4D4C-A988-59F7817AA18A}" destId="{F466C8EA-F419-49CB-993C-78A462041B1D}" srcOrd="2" destOrd="0" parTransId="{60CE365A-7295-4BBD-B0B8-8ADC6C9FA9BC}" sibTransId="{896C52A3-C97F-4B2A-A62B-E65000E2CAA8}"/>
    <dgm:cxn modelId="{69BEE391-B5C7-4362-85E8-1FE2269A5C27}" type="presOf" srcId="{CD76512D-073B-48CA-8E4C-27A7F738E49A}" destId="{6F5FB4DB-3A30-402F-BBA8-BA25A874E033}" srcOrd="0" destOrd="0" presId="urn:microsoft.com/office/officeart/2008/layout/LinedList"/>
    <dgm:cxn modelId="{20502DAE-9CB1-44A2-8294-2E8E502C8855}" srcId="{68DDC61F-F674-4D4C-A988-59F7817AA18A}" destId="{A70E2D76-1F4E-4745-879C-19187DE05EEB}" srcOrd="0" destOrd="0" parTransId="{1AD85262-F1C8-40AC-BDAA-F22FAF28B27B}" sibTransId="{05CF6508-1D60-4A83-94B4-847BAE7167F4}"/>
    <dgm:cxn modelId="{78FA27B0-F82A-496A-8CC6-C3429E135550}" type="presOf" srcId="{A70E2D76-1F4E-4745-879C-19187DE05EEB}" destId="{79FB2697-F7E9-45CA-BFF5-08A7B1202F63}" srcOrd="0" destOrd="0" presId="urn:microsoft.com/office/officeart/2008/layout/LinedList"/>
    <dgm:cxn modelId="{A679E5C2-26F0-48F5-B734-7E28D25C1629}" type="presOf" srcId="{68DDC61F-F674-4D4C-A988-59F7817AA18A}" destId="{9EF51534-78B2-4E24-8E13-A1BA0F8B9F1F}" srcOrd="0" destOrd="0" presId="urn:microsoft.com/office/officeart/2008/layout/LinedList"/>
    <dgm:cxn modelId="{3B0481D2-6B00-481B-AE98-4A09C5A59637}" type="presOf" srcId="{F466C8EA-F419-49CB-993C-78A462041B1D}" destId="{A813FE7B-F1A1-4D09-BBF3-319E2F215BDC}" srcOrd="0" destOrd="0" presId="urn:microsoft.com/office/officeart/2008/layout/LinedList"/>
    <dgm:cxn modelId="{4EF49D66-30BE-4DDE-A94F-3E0DD7AF7946}" type="presParOf" srcId="{9EF51534-78B2-4E24-8E13-A1BA0F8B9F1F}" destId="{1936B79F-DE59-4C72-9171-A27571BD47E4}" srcOrd="0" destOrd="0" presId="urn:microsoft.com/office/officeart/2008/layout/LinedList"/>
    <dgm:cxn modelId="{FF0B8D11-A26B-4135-9C7C-EE0B6A227174}" type="presParOf" srcId="{9EF51534-78B2-4E24-8E13-A1BA0F8B9F1F}" destId="{D18BAB25-5E75-4697-9389-D2360030BCF0}" srcOrd="1" destOrd="0" presId="urn:microsoft.com/office/officeart/2008/layout/LinedList"/>
    <dgm:cxn modelId="{7A5AA9C9-B81D-4875-B77C-9B204705CC77}" type="presParOf" srcId="{D18BAB25-5E75-4697-9389-D2360030BCF0}" destId="{79FB2697-F7E9-45CA-BFF5-08A7B1202F63}" srcOrd="0" destOrd="0" presId="urn:microsoft.com/office/officeart/2008/layout/LinedList"/>
    <dgm:cxn modelId="{F37EA2F9-5AFB-4119-BF32-D398C1C440C3}" type="presParOf" srcId="{D18BAB25-5E75-4697-9389-D2360030BCF0}" destId="{CFC072E0-F208-4B54-BBEE-83FD57F6A0E9}" srcOrd="1" destOrd="0" presId="urn:microsoft.com/office/officeart/2008/layout/LinedList"/>
    <dgm:cxn modelId="{74E801D8-F905-42E5-AD65-3FEE361EB726}" type="presParOf" srcId="{9EF51534-78B2-4E24-8E13-A1BA0F8B9F1F}" destId="{2C42A9D9-78A7-479C-AC0B-2597539C0C4B}" srcOrd="2" destOrd="0" presId="urn:microsoft.com/office/officeart/2008/layout/LinedList"/>
    <dgm:cxn modelId="{BC729552-C3AE-4619-A987-9113883B89D0}" type="presParOf" srcId="{9EF51534-78B2-4E24-8E13-A1BA0F8B9F1F}" destId="{782C67D9-39E6-4EC5-A75D-797FC7631CFA}" srcOrd="3" destOrd="0" presId="urn:microsoft.com/office/officeart/2008/layout/LinedList"/>
    <dgm:cxn modelId="{08DE5171-F1B9-4422-A78C-9D0C42134B6E}" type="presParOf" srcId="{782C67D9-39E6-4EC5-A75D-797FC7631CFA}" destId="{6F5FB4DB-3A30-402F-BBA8-BA25A874E033}" srcOrd="0" destOrd="0" presId="urn:microsoft.com/office/officeart/2008/layout/LinedList"/>
    <dgm:cxn modelId="{2A17A7EB-532D-4D4E-9C57-AE5815BF9005}" type="presParOf" srcId="{782C67D9-39E6-4EC5-A75D-797FC7631CFA}" destId="{E9B90076-153D-4506-B28E-E677FB74A0AF}" srcOrd="1" destOrd="0" presId="urn:microsoft.com/office/officeart/2008/layout/LinedList"/>
    <dgm:cxn modelId="{EE0AF299-EEB0-4825-BCA6-C0F1BE8F7BFD}" type="presParOf" srcId="{9EF51534-78B2-4E24-8E13-A1BA0F8B9F1F}" destId="{DC7782C3-9635-48CF-B3E4-B1002532C59B}" srcOrd="4" destOrd="0" presId="urn:microsoft.com/office/officeart/2008/layout/LinedList"/>
    <dgm:cxn modelId="{26362AAE-9EA6-4B0C-825A-A72E0A1E83CC}" type="presParOf" srcId="{9EF51534-78B2-4E24-8E13-A1BA0F8B9F1F}" destId="{DC18C557-DC3C-452F-A39A-6B34B5D1F3A9}" srcOrd="5" destOrd="0" presId="urn:microsoft.com/office/officeart/2008/layout/LinedList"/>
    <dgm:cxn modelId="{A7CF1BE1-E387-4B30-A1D5-8D6222D5C462}" type="presParOf" srcId="{DC18C557-DC3C-452F-A39A-6B34B5D1F3A9}" destId="{A813FE7B-F1A1-4D09-BBF3-319E2F215BDC}" srcOrd="0" destOrd="0" presId="urn:microsoft.com/office/officeart/2008/layout/LinedList"/>
    <dgm:cxn modelId="{30A9CB0A-CA74-4C85-B9F7-0B8476E9002C}" type="presParOf" srcId="{DC18C557-DC3C-452F-A39A-6B34B5D1F3A9}" destId="{E68CFC23-EE29-48EB-81A9-1F790772E9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F5F1E0-FFFE-4EE5-B228-C73F4959A52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E871B9-1068-4213-A59D-3535CC674BD9}">
      <dgm:prSet/>
      <dgm:spPr/>
      <dgm:t>
        <a:bodyPr/>
        <a:lstStyle/>
        <a:p>
          <a:r>
            <a:rPr lang="nl-NL" dirty="0"/>
            <a:t>Klaar? Ga ze nakijken in Boom of bespreken </a:t>
          </a:r>
          <a:r>
            <a:rPr lang="nl-NL"/>
            <a:t>met elkaar. </a:t>
          </a:r>
          <a:endParaRPr lang="en-US" dirty="0"/>
        </a:p>
      </dgm:t>
    </dgm:pt>
    <dgm:pt modelId="{6E7DECF0-B6D3-403A-9C38-4CF273FF5797}" type="parTrans" cxnId="{4823802E-54DF-4760-99CA-1B39F54D6879}">
      <dgm:prSet/>
      <dgm:spPr/>
      <dgm:t>
        <a:bodyPr/>
        <a:lstStyle/>
        <a:p>
          <a:endParaRPr lang="en-US"/>
        </a:p>
      </dgm:t>
    </dgm:pt>
    <dgm:pt modelId="{D5866E16-D3AB-4EEC-A647-C446DB297D69}" type="sibTrans" cxnId="{4823802E-54DF-4760-99CA-1B39F54D6879}">
      <dgm:prSet/>
      <dgm:spPr/>
      <dgm:t>
        <a:bodyPr/>
        <a:lstStyle/>
        <a:p>
          <a:endParaRPr lang="en-US"/>
        </a:p>
      </dgm:t>
    </dgm:pt>
    <dgm:pt modelId="{EC02CA00-51D8-4A90-B88D-06990603001C}">
      <dgm:prSet/>
      <dgm:spPr/>
      <dgm:t>
        <a:bodyPr/>
        <a:lstStyle/>
        <a:p>
          <a:r>
            <a:rPr lang="nl-NL"/>
            <a:t>Daarna kun je extra verwerkingsopdrachten krijgen van je docent. </a:t>
          </a:r>
          <a:endParaRPr lang="en-US"/>
        </a:p>
      </dgm:t>
    </dgm:pt>
    <dgm:pt modelId="{CF64B4E5-F197-40DE-B05C-FCDAE2D10E12}" type="parTrans" cxnId="{704935BB-180D-4AEB-AC8E-BEABC236202A}">
      <dgm:prSet/>
      <dgm:spPr/>
      <dgm:t>
        <a:bodyPr/>
        <a:lstStyle/>
        <a:p>
          <a:endParaRPr lang="en-US"/>
        </a:p>
      </dgm:t>
    </dgm:pt>
    <dgm:pt modelId="{613F88EE-F4C7-41B6-ADDD-1C477E91EC25}" type="sibTrans" cxnId="{704935BB-180D-4AEB-AC8E-BEABC236202A}">
      <dgm:prSet/>
      <dgm:spPr/>
      <dgm:t>
        <a:bodyPr/>
        <a:lstStyle/>
        <a:p>
          <a:endParaRPr lang="en-US"/>
        </a:p>
      </dgm:t>
    </dgm:pt>
    <dgm:pt modelId="{4481D9BB-98D4-4158-BE1C-044E26951BCA}" type="pres">
      <dgm:prSet presAssocID="{4DF5F1E0-FFFE-4EE5-B228-C73F4959A5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750323-6143-4248-8F1E-B48E5A179843}" type="pres">
      <dgm:prSet presAssocID="{11E871B9-1068-4213-A59D-3535CC674BD9}" presName="hierRoot1" presStyleCnt="0"/>
      <dgm:spPr/>
    </dgm:pt>
    <dgm:pt modelId="{145300B9-428E-4BE0-8070-6B954B2A0C44}" type="pres">
      <dgm:prSet presAssocID="{11E871B9-1068-4213-A59D-3535CC674BD9}" presName="composite" presStyleCnt="0"/>
      <dgm:spPr/>
    </dgm:pt>
    <dgm:pt modelId="{F2401944-636A-4C33-A444-FD864C677CBA}" type="pres">
      <dgm:prSet presAssocID="{11E871B9-1068-4213-A59D-3535CC674BD9}" presName="background" presStyleLbl="node0" presStyleIdx="0" presStyleCnt="2"/>
      <dgm:spPr/>
    </dgm:pt>
    <dgm:pt modelId="{08437F16-6946-44C2-BD4C-C2EE197928EB}" type="pres">
      <dgm:prSet presAssocID="{11E871B9-1068-4213-A59D-3535CC674BD9}" presName="text" presStyleLbl="fgAcc0" presStyleIdx="0" presStyleCnt="2">
        <dgm:presLayoutVars>
          <dgm:chPref val="3"/>
        </dgm:presLayoutVars>
      </dgm:prSet>
      <dgm:spPr/>
    </dgm:pt>
    <dgm:pt modelId="{DCEBB714-CE2E-4141-A794-D8646706A2BA}" type="pres">
      <dgm:prSet presAssocID="{11E871B9-1068-4213-A59D-3535CC674BD9}" presName="hierChild2" presStyleCnt="0"/>
      <dgm:spPr/>
    </dgm:pt>
    <dgm:pt modelId="{87BB6411-FDDA-4A78-A77A-10AED6BE978F}" type="pres">
      <dgm:prSet presAssocID="{EC02CA00-51D8-4A90-B88D-06990603001C}" presName="hierRoot1" presStyleCnt="0"/>
      <dgm:spPr/>
    </dgm:pt>
    <dgm:pt modelId="{6A40C875-190F-44C6-A22E-1E1D584A8179}" type="pres">
      <dgm:prSet presAssocID="{EC02CA00-51D8-4A90-B88D-06990603001C}" presName="composite" presStyleCnt="0"/>
      <dgm:spPr/>
    </dgm:pt>
    <dgm:pt modelId="{207E3FA1-0EDC-4B6E-9B51-4957BFA30611}" type="pres">
      <dgm:prSet presAssocID="{EC02CA00-51D8-4A90-B88D-06990603001C}" presName="background" presStyleLbl="node0" presStyleIdx="1" presStyleCnt="2"/>
      <dgm:spPr/>
    </dgm:pt>
    <dgm:pt modelId="{2C3A239D-74B8-4783-8428-1CF15CB0FF41}" type="pres">
      <dgm:prSet presAssocID="{EC02CA00-51D8-4A90-B88D-06990603001C}" presName="text" presStyleLbl="fgAcc0" presStyleIdx="1" presStyleCnt="2">
        <dgm:presLayoutVars>
          <dgm:chPref val="3"/>
        </dgm:presLayoutVars>
      </dgm:prSet>
      <dgm:spPr/>
    </dgm:pt>
    <dgm:pt modelId="{5BEBE94F-7B63-4E24-BC92-0461A7E5EF65}" type="pres">
      <dgm:prSet presAssocID="{EC02CA00-51D8-4A90-B88D-06990603001C}" presName="hierChild2" presStyleCnt="0"/>
      <dgm:spPr/>
    </dgm:pt>
  </dgm:ptLst>
  <dgm:cxnLst>
    <dgm:cxn modelId="{31521408-C03E-47D3-BD59-C84A440E7E97}" type="presOf" srcId="{4DF5F1E0-FFFE-4EE5-B228-C73F4959A528}" destId="{4481D9BB-98D4-4158-BE1C-044E26951BCA}" srcOrd="0" destOrd="0" presId="urn:microsoft.com/office/officeart/2005/8/layout/hierarchy1"/>
    <dgm:cxn modelId="{B2E7F615-FCD5-411A-90E8-E40D2E6BECCB}" type="presOf" srcId="{11E871B9-1068-4213-A59D-3535CC674BD9}" destId="{08437F16-6946-44C2-BD4C-C2EE197928EB}" srcOrd="0" destOrd="0" presId="urn:microsoft.com/office/officeart/2005/8/layout/hierarchy1"/>
    <dgm:cxn modelId="{4823802E-54DF-4760-99CA-1B39F54D6879}" srcId="{4DF5F1E0-FFFE-4EE5-B228-C73F4959A528}" destId="{11E871B9-1068-4213-A59D-3535CC674BD9}" srcOrd="0" destOrd="0" parTransId="{6E7DECF0-B6D3-403A-9C38-4CF273FF5797}" sibTransId="{D5866E16-D3AB-4EEC-A647-C446DB297D69}"/>
    <dgm:cxn modelId="{704935BB-180D-4AEB-AC8E-BEABC236202A}" srcId="{4DF5F1E0-FFFE-4EE5-B228-C73F4959A528}" destId="{EC02CA00-51D8-4A90-B88D-06990603001C}" srcOrd="1" destOrd="0" parTransId="{CF64B4E5-F197-40DE-B05C-FCDAE2D10E12}" sibTransId="{613F88EE-F4C7-41B6-ADDD-1C477E91EC25}"/>
    <dgm:cxn modelId="{9CAB1BC7-439B-4D0D-BD94-EB51D8A2F361}" type="presOf" srcId="{EC02CA00-51D8-4A90-B88D-06990603001C}" destId="{2C3A239D-74B8-4783-8428-1CF15CB0FF41}" srcOrd="0" destOrd="0" presId="urn:microsoft.com/office/officeart/2005/8/layout/hierarchy1"/>
    <dgm:cxn modelId="{5E4E87BE-EDF6-4679-A852-3C02443FE3F9}" type="presParOf" srcId="{4481D9BB-98D4-4158-BE1C-044E26951BCA}" destId="{0E750323-6143-4248-8F1E-B48E5A179843}" srcOrd="0" destOrd="0" presId="urn:microsoft.com/office/officeart/2005/8/layout/hierarchy1"/>
    <dgm:cxn modelId="{2F15DF22-A9A8-45B6-B5A3-20462CDC0A84}" type="presParOf" srcId="{0E750323-6143-4248-8F1E-B48E5A179843}" destId="{145300B9-428E-4BE0-8070-6B954B2A0C44}" srcOrd="0" destOrd="0" presId="urn:microsoft.com/office/officeart/2005/8/layout/hierarchy1"/>
    <dgm:cxn modelId="{9EE62EB5-00E8-4F95-B39E-AAAB467C1052}" type="presParOf" srcId="{145300B9-428E-4BE0-8070-6B954B2A0C44}" destId="{F2401944-636A-4C33-A444-FD864C677CBA}" srcOrd="0" destOrd="0" presId="urn:microsoft.com/office/officeart/2005/8/layout/hierarchy1"/>
    <dgm:cxn modelId="{E1FEB952-667A-4301-94FE-EA226C9797D5}" type="presParOf" srcId="{145300B9-428E-4BE0-8070-6B954B2A0C44}" destId="{08437F16-6946-44C2-BD4C-C2EE197928EB}" srcOrd="1" destOrd="0" presId="urn:microsoft.com/office/officeart/2005/8/layout/hierarchy1"/>
    <dgm:cxn modelId="{1C73EB84-F4E6-43B5-B155-EBCCAB222971}" type="presParOf" srcId="{0E750323-6143-4248-8F1E-B48E5A179843}" destId="{DCEBB714-CE2E-4141-A794-D8646706A2BA}" srcOrd="1" destOrd="0" presId="urn:microsoft.com/office/officeart/2005/8/layout/hierarchy1"/>
    <dgm:cxn modelId="{1BD85933-3676-4971-87D9-32B2788D819A}" type="presParOf" srcId="{4481D9BB-98D4-4158-BE1C-044E26951BCA}" destId="{87BB6411-FDDA-4A78-A77A-10AED6BE978F}" srcOrd="1" destOrd="0" presId="urn:microsoft.com/office/officeart/2005/8/layout/hierarchy1"/>
    <dgm:cxn modelId="{89B2B1B9-EBF8-4702-A313-9AE6E4798B96}" type="presParOf" srcId="{87BB6411-FDDA-4A78-A77A-10AED6BE978F}" destId="{6A40C875-190F-44C6-A22E-1E1D584A8179}" srcOrd="0" destOrd="0" presId="urn:microsoft.com/office/officeart/2005/8/layout/hierarchy1"/>
    <dgm:cxn modelId="{1C3FC14E-F9F8-44F6-BA5E-D5883D8A8855}" type="presParOf" srcId="{6A40C875-190F-44C6-A22E-1E1D584A8179}" destId="{207E3FA1-0EDC-4B6E-9B51-4957BFA30611}" srcOrd="0" destOrd="0" presId="urn:microsoft.com/office/officeart/2005/8/layout/hierarchy1"/>
    <dgm:cxn modelId="{829B4677-9FF0-4401-A6AA-4A629BED4836}" type="presParOf" srcId="{6A40C875-190F-44C6-A22E-1E1D584A8179}" destId="{2C3A239D-74B8-4783-8428-1CF15CB0FF41}" srcOrd="1" destOrd="0" presId="urn:microsoft.com/office/officeart/2005/8/layout/hierarchy1"/>
    <dgm:cxn modelId="{1403AD09-3E8F-4C68-A4CA-FB051F54394E}" type="presParOf" srcId="{87BB6411-FDDA-4A78-A77A-10AED6BE978F}" destId="{5BEBE94F-7B63-4E24-BC92-0461A7E5EF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DDC61F-F674-4D4C-A988-59F7817AA18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0E2D76-1F4E-4745-879C-19187DE05EEB}">
      <dgm:prSet/>
      <dgm:spPr/>
      <dgm:t>
        <a:bodyPr/>
        <a:lstStyle/>
        <a:p>
          <a:r>
            <a:rPr lang="nl-NL" dirty="0"/>
            <a:t>Aan het einde van deze les kun je in eigen woorden uitleggen waar de ontwikkelingspsychologie zich mee bezig houdt;</a:t>
          </a:r>
          <a:endParaRPr lang="en-US" dirty="0"/>
        </a:p>
      </dgm:t>
    </dgm:pt>
    <dgm:pt modelId="{05CF6508-1D60-4A83-94B4-847BAE7167F4}" type="sibTrans" cxnId="{20502DAE-9CB1-44A2-8294-2E8E502C8855}">
      <dgm:prSet/>
      <dgm:spPr/>
      <dgm:t>
        <a:bodyPr/>
        <a:lstStyle/>
        <a:p>
          <a:endParaRPr lang="en-US"/>
        </a:p>
      </dgm:t>
    </dgm:pt>
    <dgm:pt modelId="{1AD85262-F1C8-40AC-BDAA-F22FAF28B27B}" type="parTrans" cxnId="{20502DAE-9CB1-44A2-8294-2E8E502C8855}">
      <dgm:prSet/>
      <dgm:spPr/>
      <dgm:t>
        <a:bodyPr/>
        <a:lstStyle/>
        <a:p>
          <a:endParaRPr lang="en-US"/>
        </a:p>
      </dgm:t>
    </dgm:pt>
    <dgm:pt modelId="{CD76512D-073B-48CA-8E4C-27A7F738E49A}">
      <dgm:prSet/>
      <dgm:spPr/>
      <dgm:t>
        <a:bodyPr/>
        <a:lstStyle/>
        <a:p>
          <a:r>
            <a:rPr lang="nl-NL" dirty="0"/>
            <a:t>Aan het einde van deze les kun je minimaal 3 levensfasen benoemen;</a:t>
          </a:r>
          <a:endParaRPr lang="en-US" dirty="0"/>
        </a:p>
      </dgm:t>
    </dgm:pt>
    <dgm:pt modelId="{056C3045-8E84-4B8F-A38D-3D8F9E111A1A}" type="sibTrans" cxnId="{34560626-EB97-4BC0-A2F8-ECD7D6260D80}">
      <dgm:prSet/>
      <dgm:spPr/>
      <dgm:t>
        <a:bodyPr/>
        <a:lstStyle/>
        <a:p>
          <a:endParaRPr lang="en-US"/>
        </a:p>
      </dgm:t>
    </dgm:pt>
    <dgm:pt modelId="{077B646B-3ED3-49E6-A7C6-DE1AB8ACA33A}" type="parTrans" cxnId="{34560626-EB97-4BC0-A2F8-ECD7D6260D80}">
      <dgm:prSet/>
      <dgm:spPr/>
      <dgm:t>
        <a:bodyPr/>
        <a:lstStyle/>
        <a:p>
          <a:endParaRPr lang="en-US"/>
        </a:p>
      </dgm:t>
    </dgm:pt>
    <dgm:pt modelId="{F466C8EA-F419-49CB-993C-78A462041B1D}">
      <dgm:prSet/>
      <dgm:spPr/>
      <dgm:t>
        <a:bodyPr/>
        <a:lstStyle/>
        <a:p>
          <a:r>
            <a:rPr lang="nl-NL" dirty="0"/>
            <a:t>Aan het einde van deze les kun je minimaal 2 ontwikkelingsaspecten benoemen. </a:t>
          </a:r>
          <a:endParaRPr lang="en-US" dirty="0"/>
        </a:p>
      </dgm:t>
    </dgm:pt>
    <dgm:pt modelId="{896C52A3-C97F-4B2A-A62B-E65000E2CAA8}" type="sibTrans" cxnId="{255B9230-674D-41D0-B89D-E94C411A381E}">
      <dgm:prSet/>
      <dgm:spPr/>
      <dgm:t>
        <a:bodyPr/>
        <a:lstStyle/>
        <a:p>
          <a:endParaRPr lang="en-US"/>
        </a:p>
      </dgm:t>
    </dgm:pt>
    <dgm:pt modelId="{60CE365A-7295-4BBD-B0B8-8ADC6C9FA9BC}" type="parTrans" cxnId="{255B9230-674D-41D0-B89D-E94C411A381E}">
      <dgm:prSet/>
      <dgm:spPr/>
      <dgm:t>
        <a:bodyPr/>
        <a:lstStyle/>
        <a:p>
          <a:endParaRPr lang="en-US"/>
        </a:p>
      </dgm:t>
    </dgm:pt>
    <dgm:pt modelId="{A567CE6D-7189-4E86-BDC0-E69E8A2A42F5}" type="pres">
      <dgm:prSet presAssocID="{68DDC61F-F674-4D4C-A988-59F7817AA18A}" presName="linear" presStyleCnt="0">
        <dgm:presLayoutVars>
          <dgm:animLvl val="lvl"/>
          <dgm:resizeHandles val="exact"/>
        </dgm:presLayoutVars>
      </dgm:prSet>
      <dgm:spPr/>
    </dgm:pt>
    <dgm:pt modelId="{212E2ACA-B489-4037-BB07-584E705F601D}" type="pres">
      <dgm:prSet presAssocID="{A70E2D76-1F4E-4745-879C-19187DE05EE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F6B858-C74D-4314-B32D-CBC4F2DD1A68}" type="pres">
      <dgm:prSet presAssocID="{05CF6508-1D60-4A83-94B4-847BAE7167F4}" presName="spacer" presStyleCnt="0"/>
      <dgm:spPr/>
    </dgm:pt>
    <dgm:pt modelId="{F94F0AED-12CF-4586-BAF6-C80755F2C7FB}" type="pres">
      <dgm:prSet presAssocID="{CD76512D-073B-48CA-8E4C-27A7F738E4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FF8AAF-214E-47ED-BAA2-867EFBAA35C3}" type="pres">
      <dgm:prSet presAssocID="{056C3045-8E84-4B8F-A38D-3D8F9E111A1A}" presName="spacer" presStyleCnt="0"/>
      <dgm:spPr/>
    </dgm:pt>
    <dgm:pt modelId="{EBD1CBED-C2B9-4140-BDED-2574746E94CA}" type="pres">
      <dgm:prSet presAssocID="{F466C8EA-F419-49CB-993C-78A462041B1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560626-EB97-4BC0-A2F8-ECD7D6260D80}" srcId="{68DDC61F-F674-4D4C-A988-59F7817AA18A}" destId="{CD76512D-073B-48CA-8E4C-27A7F738E49A}" srcOrd="1" destOrd="0" parTransId="{077B646B-3ED3-49E6-A7C6-DE1AB8ACA33A}" sibTransId="{056C3045-8E84-4B8F-A38D-3D8F9E111A1A}"/>
    <dgm:cxn modelId="{255B9230-674D-41D0-B89D-E94C411A381E}" srcId="{68DDC61F-F674-4D4C-A988-59F7817AA18A}" destId="{F466C8EA-F419-49CB-993C-78A462041B1D}" srcOrd="2" destOrd="0" parTransId="{60CE365A-7295-4BBD-B0B8-8ADC6C9FA9BC}" sibTransId="{896C52A3-C97F-4B2A-A62B-E65000E2CAA8}"/>
    <dgm:cxn modelId="{7A7A1B31-E4F4-4F11-85E2-68B5B13828D1}" type="presOf" srcId="{F466C8EA-F419-49CB-993C-78A462041B1D}" destId="{EBD1CBED-C2B9-4140-BDED-2574746E94CA}" srcOrd="0" destOrd="0" presId="urn:microsoft.com/office/officeart/2005/8/layout/vList2"/>
    <dgm:cxn modelId="{DD64BA47-A0D2-4AAD-8B45-0EB1028E2DE0}" type="presOf" srcId="{CD76512D-073B-48CA-8E4C-27A7F738E49A}" destId="{F94F0AED-12CF-4586-BAF6-C80755F2C7FB}" srcOrd="0" destOrd="0" presId="urn:microsoft.com/office/officeart/2005/8/layout/vList2"/>
    <dgm:cxn modelId="{B5B0D970-E097-4D3E-9AA7-E9A3FD09805F}" type="presOf" srcId="{68DDC61F-F674-4D4C-A988-59F7817AA18A}" destId="{A567CE6D-7189-4E86-BDC0-E69E8A2A42F5}" srcOrd="0" destOrd="0" presId="urn:microsoft.com/office/officeart/2005/8/layout/vList2"/>
    <dgm:cxn modelId="{20502DAE-9CB1-44A2-8294-2E8E502C8855}" srcId="{68DDC61F-F674-4D4C-A988-59F7817AA18A}" destId="{A70E2D76-1F4E-4745-879C-19187DE05EEB}" srcOrd="0" destOrd="0" parTransId="{1AD85262-F1C8-40AC-BDAA-F22FAF28B27B}" sibTransId="{05CF6508-1D60-4A83-94B4-847BAE7167F4}"/>
    <dgm:cxn modelId="{22C18AB2-0A23-471F-9F58-9B151085A534}" type="presOf" srcId="{A70E2D76-1F4E-4745-879C-19187DE05EEB}" destId="{212E2ACA-B489-4037-BB07-584E705F601D}" srcOrd="0" destOrd="0" presId="urn:microsoft.com/office/officeart/2005/8/layout/vList2"/>
    <dgm:cxn modelId="{D6B630F3-849E-48AB-99AD-BD66E3683ADF}" type="presParOf" srcId="{A567CE6D-7189-4E86-BDC0-E69E8A2A42F5}" destId="{212E2ACA-B489-4037-BB07-584E705F601D}" srcOrd="0" destOrd="0" presId="urn:microsoft.com/office/officeart/2005/8/layout/vList2"/>
    <dgm:cxn modelId="{294251DA-6586-464E-AE6A-869E40D16715}" type="presParOf" srcId="{A567CE6D-7189-4E86-BDC0-E69E8A2A42F5}" destId="{6EF6B858-C74D-4314-B32D-CBC4F2DD1A68}" srcOrd="1" destOrd="0" presId="urn:microsoft.com/office/officeart/2005/8/layout/vList2"/>
    <dgm:cxn modelId="{C29FC400-FAC3-47E0-B920-D7245B9882F2}" type="presParOf" srcId="{A567CE6D-7189-4E86-BDC0-E69E8A2A42F5}" destId="{F94F0AED-12CF-4586-BAF6-C80755F2C7FB}" srcOrd="2" destOrd="0" presId="urn:microsoft.com/office/officeart/2005/8/layout/vList2"/>
    <dgm:cxn modelId="{D06806AF-462F-436D-9324-2B2FE32CB9BD}" type="presParOf" srcId="{A567CE6D-7189-4E86-BDC0-E69E8A2A42F5}" destId="{41FF8AAF-214E-47ED-BAA2-867EFBAA35C3}" srcOrd="3" destOrd="0" presId="urn:microsoft.com/office/officeart/2005/8/layout/vList2"/>
    <dgm:cxn modelId="{49F3E249-3C75-4409-9822-661CCF12EE9C}" type="presParOf" srcId="{A567CE6D-7189-4E86-BDC0-E69E8A2A42F5}" destId="{EBD1CBED-C2B9-4140-BDED-2574746E94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3E439-40AA-4D64-9E4B-5B8F3ECDAAC9}">
      <dsp:nvSpPr>
        <dsp:cNvPr id="0" name=""/>
        <dsp:cNvSpPr/>
      </dsp:nvSpPr>
      <dsp:spPr>
        <a:xfrm>
          <a:off x="0" y="1330120"/>
          <a:ext cx="5337975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286" tIns="374904" rIns="41428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1x afwezig? Niet erg!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2 of meerdere keren afwezig? Dan krijg je de opdracht om een samenvatting te maken van de gemiste lesstof. </a:t>
          </a:r>
          <a:endParaRPr lang="en-US" sz="1800" kern="1200"/>
        </a:p>
      </dsp:txBody>
      <dsp:txXfrm>
        <a:off x="0" y="1330120"/>
        <a:ext cx="5337975" cy="1559250"/>
      </dsp:txXfrm>
    </dsp:sp>
    <dsp:sp modelId="{BAE0EF90-D720-42A5-976C-184E90CF7EBD}">
      <dsp:nvSpPr>
        <dsp:cNvPr id="0" name=""/>
        <dsp:cNvSpPr/>
      </dsp:nvSpPr>
      <dsp:spPr>
        <a:xfrm>
          <a:off x="266898" y="1064440"/>
          <a:ext cx="3736582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234" tIns="0" rIns="14123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Aanwezigheid en inzet! </a:t>
          </a:r>
          <a:endParaRPr lang="en-US" sz="1800" kern="1200"/>
        </a:p>
      </dsp:txBody>
      <dsp:txXfrm>
        <a:off x="292837" y="1090379"/>
        <a:ext cx="3684704" cy="479482"/>
      </dsp:txXfrm>
    </dsp:sp>
    <dsp:sp modelId="{12BBC631-5824-4CA1-8EDD-386803F0872C}">
      <dsp:nvSpPr>
        <dsp:cNvPr id="0" name=""/>
        <dsp:cNvSpPr/>
      </dsp:nvSpPr>
      <dsp:spPr>
        <a:xfrm>
          <a:off x="0" y="3252250"/>
          <a:ext cx="5337975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286" tIns="374904" rIns="41428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Je krijgt een toets </a:t>
          </a:r>
          <a:endParaRPr lang="en-US" sz="1800" kern="1200" dirty="0"/>
        </a:p>
      </dsp:txBody>
      <dsp:txXfrm>
        <a:off x="0" y="3252250"/>
        <a:ext cx="5337975" cy="765450"/>
      </dsp:txXfrm>
    </dsp:sp>
    <dsp:sp modelId="{FC9827B4-3FCC-48CB-9F78-B79A35CCB611}">
      <dsp:nvSpPr>
        <dsp:cNvPr id="0" name=""/>
        <dsp:cNvSpPr/>
      </dsp:nvSpPr>
      <dsp:spPr>
        <a:xfrm>
          <a:off x="266898" y="2986570"/>
          <a:ext cx="3736582" cy="5313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234" tIns="0" rIns="14123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Hoe sluiten we OPS </a:t>
          </a:r>
          <a:r>
            <a:rPr lang="nl-NL" sz="1800" kern="1200"/>
            <a:t>deze periode af? </a:t>
          </a:r>
          <a:endParaRPr lang="en-US" sz="1800" kern="1200" dirty="0"/>
        </a:p>
      </dsp:txBody>
      <dsp:txXfrm>
        <a:off x="292837" y="3012509"/>
        <a:ext cx="368470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6B79F-DE59-4C72-9171-A27571BD47E4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B2697-F7E9-45CA-BFF5-08A7B1202F63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Aan het einde van deze les kun je in eigen woorden uitleggen waar de ontwikkelingspsychologie zich mee bezig houdt;</a:t>
          </a:r>
          <a:endParaRPr lang="en-US" sz="2900" kern="1200" dirty="0"/>
        </a:p>
      </dsp:txBody>
      <dsp:txXfrm>
        <a:off x="0" y="2700"/>
        <a:ext cx="6291714" cy="1841777"/>
      </dsp:txXfrm>
    </dsp:sp>
    <dsp:sp modelId="{2C42A9D9-78A7-479C-AC0B-2597539C0C4B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FB4DB-3A30-402F-BBA8-BA25A874E033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Aan het einde van deze les kun je minimaal 3 levensfasen benoemen;</a:t>
          </a:r>
          <a:endParaRPr lang="en-US" sz="2900" kern="1200" dirty="0"/>
        </a:p>
      </dsp:txBody>
      <dsp:txXfrm>
        <a:off x="0" y="1844478"/>
        <a:ext cx="6291714" cy="1841777"/>
      </dsp:txXfrm>
    </dsp:sp>
    <dsp:sp modelId="{DC7782C3-9635-48CF-B3E4-B1002532C59B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3FE7B-F1A1-4D09-BBF3-319E2F215BDC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Aan het einde van deze les kun je minimaal 2 ontwikkelingsaspecten benoemen. </a:t>
          </a:r>
          <a:endParaRPr lang="en-US" sz="2900" kern="1200" dirty="0"/>
        </a:p>
      </dsp:txBody>
      <dsp:txXfrm>
        <a:off x="0" y="3686256"/>
        <a:ext cx="6291714" cy="1841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01944-636A-4C33-A444-FD864C677CBA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37F16-6946-44C2-BD4C-C2EE197928EB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Klaar? Ga ze nakijken in Boom of bespreken </a:t>
          </a:r>
          <a:r>
            <a:rPr lang="nl-NL" sz="3200" kern="1200"/>
            <a:t>met elkaar. </a:t>
          </a:r>
          <a:endParaRPr lang="en-US" sz="3200" kern="1200" dirty="0"/>
        </a:p>
      </dsp:txBody>
      <dsp:txXfrm>
        <a:off x="696297" y="538547"/>
        <a:ext cx="4171627" cy="2590157"/>
      </dsp:txXfrm>
    </dsp:sp>
    <dsp:sp modelId="{207E3FA1-0EDC-4B6E-9B51-4957BFA30611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A239D-74B8-4783-8428-1CF15CB0FF41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Daarna kun je extra verwerkingsopdrachten krijgen van je docent. </a:t>
          </a:r>
          <a:endParaRPr lang="en-US" sz="3200" kern="1200"/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E2ACA-B489-4037-BB07-584E705F601D}">
      <dsp:nvSpPr>
        <dsp:cNvPr id="0" name=""/>
        <dsp:cNvSpPr/>
      </dsp:nvSpPr>
      <dsp:spPr>
        <a:xfrm>
          <a:off x="0" y="657864"/>
          <a:ext cx="6263640" cy="1319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Aan het einde van deze les kun je in eigen woorden uitleggen waar de ontwikkelingspsychologie zich mee bezig houdt;</a:t>
          </a:r>
          <a:endParaRPr lang="en-US" sz="2400" kern="1200" dirty="0"/>
        </a:p>
      </dsp:txBody>
      <dsp:txXfrm>
        <a:off x="64425" y="722289"/>
        <a:ext cx="6134790" cy="1190909"/>
      </dsp:txXfrm>
    </dsp:sp>
    <dsp:sp modelId="{F94F0AED-12CF-4586-BAF6-C80755F2C7FB}">
      <dsp:nvSpPr>
        <dsp:cNvPr id="0" name=""/>
        <dsp:cNvSpPr/>
      </dsp:nvSpPr>
      <dsp:spPr>
        <a:xfrm>
          <a:off x="0" y="2046744"/>
          <a:ext cx="6263640" cy="131975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Aan het einde van deze les kun je minimaal 3 levensfasen benoemen;</a:t>
          </a:r>
          <a:endParaRPr lang="en-US" sz="2400" kern="1200" dirty="0"/>
        </a:p>
      </dsp:txBody>
      <dsp:txXfrm>
        <a:off x="64425" y="2111169"/>
        <a:ext cx="6134790" cy="1190909"/>
      </dsp:txXfrm>
    </dsp:sp>
    <dsp:sp modelId="{EBD1CBED-C2B9-4140-BDED-2574746E94CA}">
      <dsp:nvSpPr>
        <dsp:cNvPr id="0" name=""/>
        <dsp:cNvSpPr/>
      </dsp:nvSpPr>
      <dsp:spPr>
        <a:xfrm>
          <a:off x="0" y="3435624"/>
          <a:ext cx="6263640" cy="13197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Aan het einde van deze les kun je minimaal 2 ontwikkelingsaspecten benoemen. </a:t>
          </a:r>
          <a:endParaRPr lang="en-US" sz="2400" kern="1200" dirty="0"/>
        </a:p>
      </dsp:txBody>
      <dsp:txXfrm>
        <a:off x="64425" y="3500049"/>
        <a:ext cx="6134790" cy="1190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B1061-349A-4AEE-B8A5-830C25D5F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A0BD06-2336-459A-9700-7F3D7A265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FE2258-6970-40C0-ACFD-8A9E27C4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2E6B-1947-489B-8D27-6F44F6B8421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9C613-7893-46F5-9658-A9A9C382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30E61C-CD04-4FAA-B1C2-E9A91EE9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1977-790E-4D51-939A-F5D3DE1EF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83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6E279-C3CF-4DD5-A6AA-53F830D3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7277F7-F1A1-48A7-B158-75B02050A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ED3ED4-F5A6-4744-9EDC-7C43E583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2E6B-1947-489B-8D27-6F44F6B8421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322349-8451-43B9-A1A0-CD83F8EE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F1BE84-E1AA-4810-A7FA-16C4BC06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1977-790E-4D51-939A-F5D3DE1EF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8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39629D2-A6ED-459C-8F83-9DE1A6984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FF28E27-16D0-42F1-A0C7-01956D5A3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81C3AF-019B-4EA3-99AE-2F4B06E2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2E6B-1947-489B-8D27-6F44F6B8421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A53FA-B38E-493A-B3EE-BE27AA98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6FD06-F07E-479D-96BC-367C731F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1977-790E-4D51-939A-F5D3DE1EF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32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94941-1A89-4AA9-B59E-A8479512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D8473D-EDC7-49A1-A976-71EB3E058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1298BF-B9A8-46A2-9A5B-E3A6EFD7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2E6B-1947-489B-8D27-6F44F6B8421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F25697-15CE-406D-80C8-075DA072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0D9E9F-BE2A-41D5-9601-76BAF99C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1977-790E-4D51-939A-F5D3DE1EF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90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67BD1-55AB-4B92-82E2-D8DA16A9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52CC4F-6046-4DD1-9579-2482B635E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79AF95-B6CA-4104-A38A-6CC6F09B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2E6B-1947-489B-8D27-6F44F6B8421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B4FED7-5A63-490F-A745-547D1EF4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BF2764-2A35-42EA-94CD-3C76531E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1977-790E-4D51-939A-F5D3DE1EF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35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5CB25-ED33-4741-A09B-7395CE8D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141693-606D-4F1C-9F97-BB5B666F2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835C1C-CCC7-4665-AE97-7154EAF77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91FC1-F9D4-4E9A-B46A-CFA12F02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2E6B-1947-489B-8D27-6F44F6B8421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EB8D17-01F3-4F85-BD1F-4E5D4F36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7D727D-F8A0-4597-B21F-E949EE21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1977-790E-4D51-939A-F5D3DE1EF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89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2F423-7F49-44FB-A0FC-F41D0066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A6A506-1DBA-4BDA-99B6-E6F038327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D0E815-D3E2-4C1F-B81E-2EBAE6893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5527811-2095-4BC4-99D8-C7C142026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F355373-4C19-44FF-AF90-7B675B0AA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7678020-7C1A-4E19-AB60-1CCBED7B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2E6B-1947-489B-8D27-6F44F6B8421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20BF9F6-0C2F-4EAB-A1D7-827EAF89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D455504-12C9-4401-A7DB-6A2F4B24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1977-790E-4D51-939A-F5D3DE1EF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08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98D93-8665-49CB-A147-4B08AF99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9C87C0-ACD8-4DE7-939C-333DEAD8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2E6B-1947-489B-8D27-6F44F6B8421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D1CD3D-1318-43EF-B638-68A2CA64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3AD282-7583-46B4-BEF1-FD6B3D24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1977-790E-4D51-939A-F5D3DE1EF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18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F036EB-BF34-4531-9F66-FA798CA6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2E6B-1947-489B-8D27-6F44F6B8421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DB09091-27DE-4B9C-B535-172DBAD3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11485C-B41A-4218-91AA-3D8EC2DD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1977-790E-4D51-939A-F5D3DE1EF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74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BE9C3-6E7C-4935-ADBF-A0D0A167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1C7333-E293-41E9-8A76-B9E7587B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EAFFE5-C908-45B5-B649-9CBAA0807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E2FD7E-2496-4E7F-A5A3-55E47CC1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2E6B-1947-489B-8D27-6F44F6B8421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1E50A6-328B-4016-BCBA-E48A66BE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09CA9F-7A45-4D05-AAB8-52086F89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1977-790E-4D51-939A-F5D3DE1EF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66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DD1-2FF9-4519-BAFD-F3742F42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4F82386-2CC3-4AAC-929F-442995CDF1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6C72F6-EF04-4A2C-84B8-0883CCBE2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1B1D9D-BF33-4961-B30B-BBD40DD9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2E6B-1947-489B-8D27-6F44F6B8421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588E19-2370-4057-A8DC-554110D8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42D224-A006-4066-98ED-9602AC10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1977-790E-4D51-939A-F5D3DE1EF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52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DF4EFC-F747-4A10-9083-050CB79F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601DAC-1A8F-4370-98BF-10596CE8B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93DED0-DE40-40B0-9FD2-5817C5DA6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E2E6B-1947-489B-8D27-6F44F6B8421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02152F-7BA3-4320-BCBF-E56DC9047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1FAA37-91F9-4EC5-BAF5-D1CB5D59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11977-790E-4D51-939A-F5D3DE1EF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16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940285-486F-4391-834C-6AEA6BBA3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4B9FF2E-00C4-47D5-8A73-16D63BAE0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A72D7A-4FAA-4E11-AEDF-6B1F52902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C8EC923-BC09-48E2-9C97-9AB22850D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15D5FAC-3D93-4CFC-A4EC-B3687658F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F81D9B7-BCCD-4B12-B975-0F885E4D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54CF688-5435-4B57-B48B-AF1628D95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4A2C225-314D-4978-B64A-550D787EA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096" y="630936"/>
            <a:ext cx="6341652" cy="2760825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nl-NL" sz="4400">
                <a:solidFill>
                  <a:schemeClr val="bg1"/>
                </a:solidFill>
              </a:rPr>
              <a:t>Ontwikkelingspsychologie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DB0D4E-D564-45CD-AA91-5D642EE9B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096" y="3522428"/>
            <a:ext cx="6341652" cy="260707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nl-NL">
                <a:solidFill>
                  <a:schemeClr val="bg1"/>
                </a:solidFill>
              </a:rPr>
              <a:t>Periode 1 | Les 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57F4E4-CF5F-4239-BDE4-E0CE4EF8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69" y="664166"/>
            <a:ext cx="3946762" cy="5504695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8AF1DD3-8D1D-4757-B035-70019593D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47041" y="808145"/>
            <a:ext cx="304800" cy="429768"/>
            <a:chOff x="215328" y="-46937"/>
            <a:chExt cx="304800" cy="2773841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8184D1F-A6B0-4989-8187-7DA9B69FD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E4AAB83-8364-4EEC-B775-EB5BF2297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8334B8F-87AB-40F9-B22B-309F79C2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507BCE7-4481-4881-ACD6-7B9E0A53B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174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A4724-D8AA-4BC8-9A4A-83636B5A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sz="2800" dirty="0"/>
              <a:t>Ontwikkelingsaspecten;</a:t>
            </a:r>
            <a:br>
              <a:rPr lang="nl-NL" sz="2800" dirty="0"/>
            </a:br>
            <a:r>
              <a:rPr lang="nl-NL" sz="2800" dirty="0"/>
              <a:t>Zoek eens op welke ontwikkelingsaspecten er zijn en wat ze inhouden.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ADC42E-D94A-4E86-A10C-633EBCF25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 dirty="0"/>
              <a:t>Cognitieve ontwikkeling</a:t>
            </a:r>
          </a:p>
          <a:p>
            <a:r>
              <a:rPr lang="nl-NL" sz="2000" dirty="0"/>
              <a:t>Persoonlijkheidsontwikkeling</a:t>
            </a:r>
          </a:p>
          <a:p>
            <a:r>
              <a:rPr lang="nl-NL" sz="2000" dirty="0"/>
              <a:t>Sociale ontwikkeling</a:t>
            </a:r>
          </a:p>
          <a:p>
            <a:r>
              <a:rPr lang="nl-NL" sz="2000" dirty="0"/>
              <a:t>Emotionele ontwikkeling </a:t>
            </a:r>
          </a:p>
          <a:p>
            <a:r>
              <a:rPr lang="nl-NL" sz="2000" dirty="0"/>
              <a:t>Fysieke (lichamelijke) ontwikkeling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D35988-4503-4EF0-9798-5238505E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8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ED833F-F5A4-4A37-BD48-3083F8D0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latin typeface="+mj-lt"/>
                <a:ea typeface="+mj-ea"/>
                <a:cs typeface="+mj-cs"/>
              </a:rPr>
              <a:t>Aan de slag! </a:t>
            </a:r>
            <a:br>
              <a:rPr lang="en-US" sz="4800" kern="1200" dirty="0">
                <a:latin typeface="+mj-lt"/>
                <a:ea typeface="+mj-ea"/>
                <a:cs typeface="+mj-cs"/>
              </a:rPr>
            </a:br>
            <a:r>
              <a:rPr lang="en-US" sz="4800" kern="1200" dirty="0" err="1">
                <a:latin typeface="+mj-lt"/>
                <a:ea typeface="+mj-ea"/>
                <a:cs typeface="+mj-cs"/>
              </a:rPr>
              <a:t>Zie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opdrachten in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Boomdigitaal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8CCFCE8-9CA9-EB3F-C96E-A620CF679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33364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699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EF9CC-8B49-47DA-8CEA-80DB3463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spel!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8E7D5F-8DBA-45F7-8EF3-B39A28E0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Ouders kunnen makkelijk vervangen worden door twee vaste professionele opvoeders;</a:t>
            </a:r>
          </a:p>
          <a:p>
            <a:pPr lvl="1"/>
            <a:r>
              <a:rPr lang="nl-NL" dirty="0"/>
              <a:t>Fabel</a:t>
            </a:r>
          </a:p>
          <a:p>
            <a:r>
              <a:rPr lang="nl-NL" dirty="0"/>
              <a:t>Kinderen hebben iedere dag andere volwassenen nodig om optimaal te kunnen ontwikkelen;</a:t>
            </a:r>
          </a:p>
          <a:p>
            <a:pPr lvl="1"/>
            <a:r>
              <a:rPr lang="nl-NL" dirty="0"/>
              <a:t>Fabel</a:t>
            </a:r>
          </a:p>
          <a:p>
            <a:r>
              <a:rPr lang="nl-NL" dirty="0"/>
              <a:t>Veel tegen je baby praten verhoogt zijn taalvaardigheid;</a:t>
            </a:r>
          </a:p>
          <a:p>
            <a:pPr lvl="1"/>
            <a:r>
              <a:rPr lang="nl-NL" dirty="0"/>
              <a:t>Feit</a:t>
            </a:r>
          </a:p>
          <a:p>
            <a:r>
              <a:rPr lang="nl-NL" dirty="0"/>
              <a:t>Je kinderen continue vertellen dat ze slim zijn, zal hun zelfvertrouwen verbeteren</a:t>
            </a:r>
          </a:p>
          <a:p>
            <a:pPr lvl="1"/>
            <a:r>
              <a:rPr lang="nl-NL" dirty="0"/>
              <a:t>Fabel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37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D1CF8-B692-4663-969D-5D16BE9C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nl-NL" sz="4000" dirty="0"/>
              <a:t>Leerdoelen voor vandaag!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16E6250-A307-EB11-F93C-0629BE830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078708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78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1DEB374-A1D0-48A1-B178-959E6F243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D92A3ED-9854-4AD9-88FB-0EC89C93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EBF76E-F61D-4577-A9E8-04F3923B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nl-NL" sz="3700" dirty="0">
                <a:solidFill>
                  <a:schemeClr val="bg1"/>
                </a:solidFill>
              </a:rPr>
              <a:t>Wat is belangrijk tijdens het vak OPS?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83746B5-45E8-9931-DE9B-3DBBA817F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919274"/>
              </p:ext>
            </p:extLst>
          </p:nvPr>
        </p:nvGraphicFramePr>
        <p:xfrm>
          <a:off x="6143708" y="1137684"/>
          <a:ext cx="5337975" cy="508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04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826EF8-EF5B-766B-DBBD-282CB0F5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/>
              <a:t>Afspraken in de les	</a:t>
            </a:r>
          </a:p>
        </p:txBody>
      </p:sp>
      <p:pic>
        <p:nvPicPr>
          <p:cNvPr id="5" name="Picture 4" descr="Stilleven met houten lepels in een beker op een keukenblad">
            <a:extLst>
              <a:ext uri="{FF2B5EF4-FFF2-40B4-BE49-F238E27FC236}">
                <a16:creationId xmlns:a16="http://schemas.microsoft.com/office/drawing/2014/main" id="{3F929ED7-3D60-1ED3-6493-6E97A78BF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21" r="1094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D1EEDA-4688-041F-5794-774152FBE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nl-NL" sz="2200" dirty="0"/>
              <a:t>Tijdens de uitleg telefoons graag in de tas. Notities kun je maken in je notitieschrift. Zorg dat je deze altijd bij je hebt. </a:t>
            </a:r>
          </a:p>
          <a:p>
            <a:endParaRPr lang="nl-NL" sz="2200" dirty="0"/>
          </a:p>
          <a:p>
            <a:r>
              <a:rPr lang="nl-NL" sz="2200" dirty="0"/>
              <a:t>Soms doen we een opdracht waarbij we de telefoon wel gebruiken, zoals een Mentimeter of een Padlet. Dan mag je de telefoon wel gebruiken. </a:t>
            </a:r>
          </a:p>
          <a:p>
            <a:endParaRPr lang="nl-NL" sz="2200" dirty="0"/>
          </a:p>
          <a:p>
            <a:r>
              <a:rPr lang="nl-NL" sz="2200" dirty="0"/>
              <a:t>Eten doen we buiten het lokaal. Flesje water of een bidon is wel toegestaan. </a:t>
            </a:r>
          </a:p>
        </p:txBody>
      </p:sp>
    </p:spTree>
    <p:extLst>
      <p:ext uri="{BB962C8B-B14F-4D97-AF65-F5344CB8AC3E}">
        <p14:creationId xmlns:p14="http://schemas.microsoft.com/office/powerpoint/2010/main" val="428615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1DEB374-A1D0-48A1-B178-959E6F243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92A3ED-9854-4AD9-88FB-0EC89C93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A2D6AF-69E9-40E0-B427-6250B114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Planning van deze periode! 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7FE30DF-3D98-4722-87B6-B258C3CFF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222536"/>
              </p:ext>
            </p:extLst>
          </p:nvPr>
        </p:nvGraphicFramePr>
        <p:xfrm>
          <a:off x="6517691" y="1137684"/>
          <a:ext cx="4590009" cy="508214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227713">
                  <a:extLst>
                    <a:ext uri="{9D8B030D-6E8A-4147-A177-3AD203B41FA5}">
                      <a16:colId xmlns:a16="http://schemas.microsoft.com/office/drawing/2014/main" val="1523048840"/>
                    </a:ext>
                  </a:extLst>
                </a:gridCol>
                <a:gridCol w="3362296">
                  <a:extLst>
                    <a:ext uri="{9D8B030D-6E8A-4147-A177-3AD203B41FA5}">
                      <a16:colId xmlns:a16="http://schemas.microsoft.com/office/drawing/2014/main" val="1378344044"/>
                    </a:ext>
                  </a:extLst>
                </a:gridCol>
              </a:tblGrid>
              <a:tr h="462013">
                <a:tc>
                  <a:txBody>
                    <a:bodyPr/>
                    <a:lstStyle/>
                    <a:p>
                      <a:r>
                        <a:rPr lang="nl-NL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Lesweek</a:t>
                      </a:r>
                    </a:p>
                  </a:txBody>
                  <a:tcPr marL="188577" marR="94288" marT="94288" marB="9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Onderwerp</a:t>
                      </a:r>
                    </a:p>
                  </a:txBody>
                  <a:tcPr marL="188577" marR="94288" marT="94288" marB="9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084256"/>
                  </a:ext>
                </a:extLst>
              </a:tr>
              <a:tr h="462013">
                <a:tc>
                  <a:txBody>
                    <a:bodyPr/>
                    <a:lstStyle/>
                    <a:p>
                      <a:r>
                        <a:rPr lang="nl-NL" sz="1500" strike="sng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strike="sng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Introductieweek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912061"/>
                  </a:ext>
                </a:extLst>
              </a:tr>
              <a:tr h="462013">
                <a:tc>
                  <a:txBody>
                    <a:bodyPr/>
                    <a:lstStyle/>
                    <a:p>
                      <a:r>
                        <a:rPr lang="nl-NL" sz="1500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Ontwikkeling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800151"/>
                  </a:ext>
                </a:extLst>
              </a:tr>
              <a:tr h="462013"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Baby (0-1 jaar)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51502"/>
                  </a:ext>
                </a:extLst>
              </a:tr>
              <a:tr h="462013"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Dreumes (1-2 jaar)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18683"/>
                  </a:ext>
                </a:extLst>
              </a:tr>
              <a:tr h="462013"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Peuter (2-4 jaar)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99471"/>
                  </a:ext>
                </a:extLst>
              </a:tr>
              <a:tr h="462013"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Jong basisschoolkind (4-8 jaar)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381777"/>
                  </a:ext>
                </a:extLst>
              </a:tr>
              <a:tr h="462013"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Ouder basisschoolkind (8-12 jaar)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48741"/>
                  </a:ext>
                </a:extLst>
              </a:tr>
              <a:tr h="462013"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Puber (12-16 jaar)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082560"/>
                  </a:ext>
                </a:extLst>
              </a:tr>
              <a:tr h="462013"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Toets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03148"/>
                  </a:ext>
                </a:extLst>
              </a:tr>
              <a:tr h="462013">
                <a:tc>
                  <a:txBody>
                    <a:bodyPr/>
                    <a:lstStyle/>
                    <a:p>
                      <a:r>
                        <a:rPr lang="nl-NL" sz="1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Herkansingsweek</a:t>
                      </a:r>
                    </a:p>
                  </a:txBody>
                  <a:tcPr marL="188577" marR="94288" marT="94288" marB="9428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745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93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504C1B-F1A3-41D6-BB15-1077A155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nl-NL" sz="3800">
                <a:solidFill>
                  <a:srgbClr val="FFFFFF"/>
                </a:solidFill>
              </a:rPr>
              <a:t>Wat gaan we deze les doen?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68999565-D3EC-4F9D-843E-EBF6EEC3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nl-NL" sz="2600"/>
              <a:t>Theorie;</a:t>
            </a:r>
          </a:p>
          <a:p>
            <a:endParaRPr lang="nl-NL" sz="2600"/>
          </a:p>
          <a:p>
            <a:r>
              <a:rPr lang="nl-NL" sz="2600"/>
              <a:t>Aan de slag met de opdrachten;</a:t>
            </a:r>
          </a:p>
          <a:p>
            <a:endParaRPr lang="nl-NL" sz="2600"/>
          </a:p>
          <a:p>
            <a:r>
              <a:rPr lang="nl-NL" sz="2600"/>
              <a:t>Werkvorm</a:t>
            </a:r>
          </a:p>
          <a:p>
            <a:pPr lvl="1"/>
            <a:r>
              <a:rPr lang="nl-NL" sz="2600"/>
              <a:t>Zijn de doelen gehaald? </a:t>
            </a:r>
          </a:p>
        </p:txBody>
      </p:sp>
    </p:spTree>
    <p:extLst>
      <p:ext uri="{BB962C8B-B14F-4D97-AF65-F5344CB8AC3E}">
        <p14:creationId xmlns:p14="http://schemas.microsoft.com/office/powerpoint/2010/main" val="268582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AD1CF8-B692-4663-969D-5D16BE9C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Leerdoelen voor vandaag!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16E6250-A307-EB11-F93C-0629BE830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32252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97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unaises op een kaart">
            <a:extLst>
              <a:ext uri="{FF2B5EF4-FFF2-40B4-BE49-F238E27FC236}">
                <a16:creationId xmlns:a16="http://schemas.microsoft.com/office/drawing/2014/main" id="{803CB511-AF08-3F13-B075-56442F2A5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3" r="9766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8E1CB81-2B6B-4866-9ED2-5004C31F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100" err="1"/>
              <a:t>Waar</a:t>
            </a:r>
            <a:r>
              <a:rPr lang="en-US" sz="3100"/>
              <a:t> </a:t>
            </a:r>
            <a:r>
              <a:rPr lang="en-US" sz="3100" err="1"/>
              <a:t>denk</a:t>
            </a:r>
            <a:r>
              <a:rPr lang="en-US" sz="3100"/>
              <a:t> je </a:t>
            </a:r>
            <a:r>
              <a:rPr lang="en-US" sz="3100" err="1"/>
              <a:t>aan</a:t>
            </a:r>
            <a:r>
              <a:rPr lang="en-US" sz="3100"/>
              <a:t> </a:t>
            </a:r>
            <a:r>
              <a:rPr lang="en-US" sz="3100" err="1"/>
              <a:t>bij</a:t>
            </a:r>
            <a:r>
              <a:rPr lang="en-US" sz="3100"/>
              <a:t> het </a:t>
            </a:r>
            <a:r>
              <a:rPr lang="en-US" sz="3100" err="1"/>
              <a:t>woord</a:t>
            </a:r>
            <a:r>
              <a:rPr lang="en-US" sz="3100"/>
              <a:t> </a:t>
            </a:r>
            <a:r>
              <a:rPr lang="en-US" sz="3100" err="1"/>
              <a:t>ontwikkelingspsychologie</a:t>
            </a:r>
            <a:r>
              <a:rPr lang="en-US" sz="3100"/>
              <a:t>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07E13D-5106-43FE-A297-8F254C0E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nl-NL" sz="2000"/>
              <a:t>Ga naar Menti.com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1226369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leurrijke gebeeldhouwde figuren van mensen">
            <a:extLst>
              <a:ext uri="{FF2B5EF4-FFF2-40B4-BE49-F238E27FC236}">
                <a16:creationId xmlns:a16="http://schemas.microsoft.com/office/drawing/2014/main" id="{8B91E340-267C-3BCF-BCA3-0900864B9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2" r="7939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6EE688-EF7D-4201-8589-7784D57F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nl-NL" dirty="0"/>
              <a:t>Ontwikkeling!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BFAF5-435F-44F0-B59D-E531CF417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nl-NL" sz="2000"/>
              <a:t>We ontwikkelingen ons continue. </a:t>
            </a:r>
          </a:p>
          <a:p>
            <a:endParaRPr lang="nl-NL" sz="2000"/>
          </a:p>
          <a:p>
            <a:r>
              <a:rPr lang="nl-NL" sz="2000"/>
              <a:t>Waarin ontwikkelingen wij ons? </a:t>
            </a:r>
          </a:p>
          <a:p>
            <a:endParaRPr lang="nl-NL" sz="2000"/>
          </a:p>
          <a:p>
            <a:r>
              <a:rPr lang="nl-NL" sz="2000"/>
              <a:t>Gebeuren dingen vanzelf in de ontwikkeling?</a:t>
            </a:r>
          </a:p>
          <a:p>
            <a:endParaRPr lang="nl-NL" sz="2000"/>
          </a:p>
          <a:p>
            <a:r>
              <a:rPr lang="nl-NL" sz="2000"/>
              <a:t>Is elke ontwikkeling verschillend? Leg uit..  </a:t>
            </a:r>
          </a:p>
        </p:txBody>
      </p:sp>
    </p:spTree>
    <p:extLst>
      <p:ext uri="{BB962C8B-B14F-4D97-AF65-F5344CB8AC3E}">
        <p14:creationId xmlns:p14="http://schemas.microsoft.com/office/powerpoint/2010/main" val="2964800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99DC8-B779-43AE-AD59-A325D67A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Ontwikkelingsfasen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85805E-5D3E-49D2-8E3A-1B655740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1600" dirty="0"/>
              <a:t>Baby</a:t>
            </a:r>
          </a:p>
          <a:p>
            <a:r>
              <a:rPr lang="nl-NL" sz="1600" dirty="0"/>
              <a:t>Dreumes</a:t>
            </a:r>
          </a:p>
          <a:p>
            <a:r>
              <a:rPr lang="nl-NL" sz="1600" dirty="0"/>
              <a:t>Peuter</a:t>
            </a:r>
          </a:p>
          <a:p>
            <a:r>
              <a:rPr lang="nl-NL" sz="1600" dirty="0"/>
              <a:t>Jong basisschoolkind</a:t>
            </a:r>
          </a:p>
          <a:p>
            <a:r>
              <a:rPr lang="nl-NL" sz="1600" dirty="0"/>
              <a:t>Ouder bassischoolkind </a:t>
            </a:r>
          </a:p>
          <a:p>
            <a:r>
              <a:rPr lang="nl-NL" sz="1600" dirty="0"/>
              <a:t>Puber</a:t>
            </a:r>
          </a:p>
          <a:p>
            <a:r>
              <a:rPr lang="nl-NL" sz="1600" dirty="0"/>
              <a:t>Adolescent</a:t>
            </a:r>
          </a:p>
          <a:p>
            <a:r>
              <a:rPr lang="nl-NL" sz="1600" dirty="0"/>
              <a:t>Jongvolwassene</a:t>
            </a:r>
          </a:p>
          <a:p>
            <a:r>
              <a:rPr lang="nl-NL" sz="1600" dirty="0"/>
              <a:t>Midden volwassene</a:t>
            </a:r>
          </a:p>
          <a:p>
            <a:r>
              <a:rPr lang="nl-NL" sz="1600" dirty="0"/>
              <a:t>Laat volwassene</a:t>
            </a:r>
          </a:p>
          <a:p>
            <a:r>
              <a:rPr lang="nl-NL" sz="1600" dirty="0"/>
              <a:t>Oudere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4" name="Afbeelding 3" descr="Afbeelding met groep, lijn, rij, poseren&#10;&#10;Automatisch gegenereerde beschrijving">
            <a:extLst>
              <a:ext uri="{FF2B5EF4-FFF2-40B4-BE49-F238E27FC236}">
                <a16:creationId xmlns:a16="http://schemas.microsoft.com/office/drawing/2014/main" id="{2A046395-07C5-4326-97DA-BAB67E1EA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7" r="684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AB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6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476</Words>
  <Application>Microsoft Office PowerPoint</Application>
  <PresentationFormat>Breedbeeld</PresentationFormat>
  <Paragraphs>92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Ontwikkelingspsychologie</vt:lpstr>
      <vt:lpstr>Wat is belangrijk tijdens het vak OPS?</vt:lpstr>
      <vt:lpstr>Afspraken in de les </vt:lpstr>
      <vt:lpstr>Planning van deze periode! </vt:lpstr>
      <vt:lpstr>Wat gaan we deze les doen? </vt:lpstr>
      <vt:lpstr>Leerdoelen voor vandaag! </vt:lpstr>
      <vt:lpstr>Waar denk je aan bij het woord ontwikkelingspsychologie? </vt:lpstr>
      <vt:lpstr>Ontwikkeling! </vt:lpstr>
      <vt:lpstr>Ontwikkelingsfasen</vt:lpstr>
      <vt:lpstr>Ontwikkelingsaspecten; Zoek eens op welke ontwikkelingsaspecten er zijn en wat ze inhouden. </vt:lpstr>
      <vt:lpstr>Aan de slag!  Zie opdrachten in Boomdigitaal</vt:lpstr>
      <vt:lpstr>Stellingen spel! </vt:lpstr>
      <vt:lpstr>Leerdoelen voor vandaag!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Ontwikkelingspsychologie</dc:title>
  <dc:creator>Jason Arends</dc:creator>
  <cp:lastModifiedBy>Fleur Dennink</cp:lastModifiedBy>
  <cp:revision>2</cp:revision>
  <dcterms:created xsi:type="dcterms:W3CDTF">2022-09-14T07:28:29Z</dcterms:created>
  <dcterms:modified xsi:type="dcterms:W3CDTF">2024-12-09T13:51:59Z</dcterms:modified>
</cp:coreProperties>
</file>